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61" r:id="rId6"/>
    <p:sldId id="264" r:id="rId7"/>
    <p:sldId id="268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3DCF"/>
    <a:srgbClr val="7713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7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3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1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46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15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9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8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44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96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9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7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73D7-21E7-47E4-8FCB-CAD7D5CA82A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A6C2-129F-47B4-A91E-222365DCA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1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РАБОЧИЙ СТОЛ\Свои люди\new logos\logo svoi ludi-01.jpg"/>
          <p:cNvPicPr>
            <a:picLocks noChangeAspect="1" noChangeArrowheads="1"/>
          </p:cNvPicPr>
          <p:nvPr/>
        </p:nvPicPr>
        <p:blipFill>
          <a:blip r:embed="rId2"/>
          <a:srcRect b="81818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1027" name="Picture 3" descr="F:\РАБОЧИЙ СТОЛ\Свои люди\new logos\logo svoi ludi-04.jpg"/>
          <p:cNvPicPr>
            <a:picLocks noChangeAspect="1" noChangeArrowheads="1"/>
          </p:cNvPicPr>
          <p:nvPr/>
        </p:nvPicPr>
        <p:blipFill>
          <a:blip r:embed="rId3" cstate="print"/>
          <a:srcRect l="6495" t="15763" r="5993" b="18563"/>
          <a:stretch>
            <a:fillRect/>
          </a:stretch>
        </p:blipFill>
        <p:spPr bwMode="auto">
          <a:xfrm>
            <a:off x="4071934" y="-214338"/>
            <a:ext cx="5006442" cy="17145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7364"/>
            <a:ext cx="9150379" cy="5000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4643446"/>
            <a:ext cx="9215502" cy="2928958"/>
          </a:xfrm>
          <a:effectLst>
            <a:glow rad="127000">
              <a:schemeClr val="bg1">
                <a:lumMod val="65000"/>
              </a:schemeClr>
            </a:glow>
          </a:effectLst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важно, что на свете осталось не так много неизведанных стран, главное, что и самые известные места мы можем показать </a:t>
            </a:r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по-новому.</a:t>
            </a:r>
            <a:r>
              <a:rPr lang="ru-RU" sz="28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1"/>
              </a:solidFill>
              <a:effectLst>
                <a:glow rad="63500">
                  <a:schemeClr val="accent1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40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307"/>
    </mc:Choice>
    <mc:Fallback>
      <p:transition spd="slow" advTm="123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Гастрономические путешествия</a:t>
            </a:r>
            <a:endParaRPr lang="ru-RU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14" y="1700808"/>
            <a:ext cx="3491494" cy="224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66643"/>
            <a:ext cx="4038600" cy="2098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79324"/>
            <a:ext cx="4032448" cy="226825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3920" y="2060848"/>
            <a:ext cx="2871936" cy="174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Винные 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 виски-туры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03920" y="5237584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939" y="4077072"/>
            <a:ext cx="3526469" cy="212421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796408" y="5463202"/>
            <a:ext cx="4392488" cy="738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Кулинарные 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мастер - классы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172963"/>
      </p:ext>
    </p:extLst>
  </p:cSld>
  <p:clrMapOvr>
    <a:masterClrMapping/>
  </p:clrMapOvr>
  <p:transition spd="slow" advTm="10941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Больше идей для путешествий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сайте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www.svoiludi.ru</a:t>
            </a:r>
            <a:endParaRPr lang="ru-RU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52289" cy="43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481687"/>
      </p:ext>
    </p:extLst>
  </p:cSld>
  <p:clrMapOvr>
    <a:masterClrMapping/>
  </p:clrMapOvr>
  <p:transition spd="slow" advTm="1493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59835"/>
            <a:ext cx="9144000" cy="1197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753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340768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Авторские программы путешествий</a:t>
            </a:r>
            <a:endParaRPr lang="ru-RU" sz="2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022">
        <p14:reveal/>
      </p:transition>
    </mc:Choice>
    <mc:Fallback>
      <p:transition spd="slow" advTm="9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034968"/>
            <a:ext cx="6684373" cy="4445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СТАЖИРОВКА НА БОЛИДАХ ФОРМУЛЫ 1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85" y="5799922"/>
            <a:ext cx="8877063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reflection endPos="65000" dist="50800" dir="5400000" sy="-100000" algn="bl" rotWithShape="0"/>
                </a:effectLst>
              </a:rPr>
              <a:t>В 140 км от Ниццы во Франции на трассе </a:t>
            </a:r>
            <a:r>
              <a:rPr lang="en-US" dirty="0" smtClean="0">
                <a:solidFill>
                  <a:schemeClr val="bg1"/>
                </a:solidFill>
                <a:effectLst>
                  <a:reflection endPos="65000" dist="508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reflection endPos="65000" dist="50800" dir="5400000" sy="-100000" algn="bl" rotWithShape="0"/>
                </a:effectLst>
              </a:rPr>
              <a:t>Ле</a:t>
            </a:r>
            <a:r>
              <a:rPr lang="ru-RU" dirty="0" smtClean="0">
                <a:solidFill>
                  <a:schemeClr val="bg1"/>
                </a:solidFill>
                <a:effectLst>
                  <a:reflection endPos="65000" dist="50800" dir="5400000" sy="-100000" algn="bl" rotWithShape="0"/>
                </a:effectLst>
              </a:rPr>
              <a:t> Люк</a:t>
            </a:r>
            <a:endParaRPr lang="ru-RU" dirty="0">
              <a:solidFill>
                <a:schemeClr val="bg1"/>
              </a:solidFill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412777"/>
            <a:ext cx="8609114" cy="62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600200">
                    <a:schemeClr val="accent5">
                      <a:satMod val="175000"/>
                      <a:alpha val="28000"/>
                    </a:schemeClr>
                  </a:glow>
                </a:effectLst>
              </a:rPr>
              <a:t>Почувствуй себя гонщиком Формулы 1</a:t>
            </a:r>
            <a:endParaRPr lang="ru-RU" dirty="0">
              <a:solidFill>
                <a:schemeClr val="bg1"/>
              </a:solidFill>
              <a:effectLst>
                <a:glow rad="1600200">
                  <a:schemeClr val="accent5">
                    <a:satMod val="175000"/>
                    <a:alpha val="2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7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653">
        <p14:reveal/>
      </p:transition>
    </mc:Choice>
    <mc:Fallback>
      <p:transition spd="slow" advTm="11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85584" cy="410445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extrusionClr>
                <a:schemeClr val="tx1"/>
              </a:extrusionClr>
            </a:sp3d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glow rad="1295400">
                    <a:schemeClr val="tx2">
                      <a:alpha val="40000"/>
                    </a:schemeClr>
                  </a:glow>
                </a:effectLst>
              </a:rPr>
              <a:t>Вам подберут настоящую экипировку гонщика, </a:t>
            </a:r>
            <a:r>
              <a:rPr lang="en-US" b="1" dirty="0" smtClean="0">
                <a:solidFill>
                  <a:schemeClr val="bg1"/>
                </a:solidFill>
                <a:effectLst>
                  <a:glow rad="1295400">
                    <a:schemeClr val="tx2"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glow rad="1295400">
                    <a:schemeClr val="tx2"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glow rad="12954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проведут небольшой теоретический курс по основам спортивного вождения и короткую экскурсию по гоночному кольцу.</a:t>
            </a:r>
            <a:r>
              <a:rPr lang="ru-RU" dirty="0" smtClean="0">
                <a:solidFill>
                  <a:schemeClr val="bg1"/>
                </a:solidFill>
                <a:effectLst>
                  <a:glow rad="12954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glow rad="12954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chemeClr val="bg1"/>
              </a:solidFill>
              <a:effectLst>
                <a:glow rad="12954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59611"/>
            <a:ext cx="19050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32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517">
        <p14:reveal/>
      </p:transition>
    </mc:Choice>
    <mc:Fallback>
      <p:transition spd="slow" advTm="11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72125" cy="3714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700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КАРНАВАЛЫ, ФЕСТИВАЛИ, БАЛЫ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Поездки на события 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786758"/>
            <a:ext cx="5547192" cy="288260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035902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39" y="4331171"/>
            <a:ext cx="3450409" cy="23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55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809">
        <p14:reveal/>
      </p:transition>
    </mc:Choice>
    <mc:Fallback>
      <p:transition spd="slow" advTm="9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6" y="0"/>
            <a:ext cx="68905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Спортивные события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25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rPr>
              <a:t>ФУТБОЛ, ФОРМУЛА 1, РЕГАТЫ,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</a:effectLst>
              </a:rPr>
              <a:t>ГОЛЬФ -ТУРНИРЫ</a:t>
            </a:r>
            <a:endParaRPr lang="ru-RU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450" y="1484784"/>
            <a:ext cx="4013030" cy="223224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450" y="4066015"/>
            <a:ext cx="4013030" cy="26753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00106767"/>
      </p:ext>
    </p:extLst>
  </p:cSld>
  <p:clrMapOvr>
    <a:masterClrMapping/>
  </p:clrMapOvr>
  <p:transition spd="slow" advTm="1089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80920" cy="6463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СОБЫТИЯ В МИРЕ МОДЫ И ИСКУССТВА</a:t>
            </a:r>
            <a:endParaRPr lang="ru-RU" sz="3600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25" y="2060848"/>
            <a:ext cx="5835337" cy="446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1381068"/>
            <a:ext cx="4032448" cy="341632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Модные показы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Арт- выставки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Концерты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мировых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звезд </a:t>
            </a:r>
          </a:p>
          <a:p>
            <a:pPr algn="r"/>
            <a:endParaRPr lang="ru-RU" sz="3600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1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84"/>
    </mc:Choice>
    <mc:Fallback>
      <p:transition spd="slow" advTm="133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464496" cy="3208855"/>
          </a:xfr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4510256" cy="298804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ЛИТЕРАТУРНЫЕ ПРОГРАММЫ</a:t>
            </a:r>
            <a:endParaRPr lang="ru-RU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 </a:t>
            </a:r>
            <a:r>
              <a:rPr lang="ru-RU" b="1" dirty="0" err="1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Лермонтовским</a:t>
            </a: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местам </a:t>
            </a: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Кавказа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путешествие </a:t>
            </a: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Рим: по местам вдохновения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Н.В.Гоголя</a:t>
            </a:r>
            <a:endParaRPr lang="ru-RU" b="1" dirty="0" smtClean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Литературные выходные в Тбилиси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368034"/>
      </p:ext>
    </p:extLst>
  </p:cSld>
  <p:clrMapOvr>
    <a:masterClrMapping/>
  </p:clrMapOvr>
  <p:transition spd="slow" advTm="1360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12389"/>
            <a:ext cx="4690864" cy="3952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Романтические путешествия 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95936" y="3789040"/>
            <a:ext cx="4690864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Признание в любви как 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произведение искусства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Фотосессии в самых романтичных местах мира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66398"/>
      </p:ext>
    </p:extLst>
  </p:cSld>
  <p:clrMapOvr>
    <a:masterClrMapping/>
  </p:clrMapOvr>
  <p:transition spd="slow" advTm="9549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134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 важно, что на свете осталось не так много неизведанных стран, главное, что и самые известные места мы можем показать по-новому. </vt:lpstr>
      <vt:lpstr> </vt:lpstr>
      <vt:lpstr>СТАЖИРОВКА НА БОЛИДАХ ФОРМУЛЫ 1</vt:lpstr>
      <vt:lpstr>Вам подберут настоящую экипировку гонщика,  проведут небольшой теоретический курс по основам спортивного вождения и короткую экскурсию по гоночному кольцу. </vt:lpstr>
      <vt:lpstr>КАРНАВАЛЫ, ФЕСТИВАЛИ, БАЛЫ</vt:lpstr>
      <vt:lpstr>Спортивные события</vt:lpstr>
      <vt:lpstr>Слайд 7</vt:lpstr>
      <vt:lpstr>ЛИТЕРАТУРНЫЕ ПРОГРАММЫ</vt:lpstr>
      <vt:lpstr>Романтические путешествия </vt:lpstr>
      <vt:lpstr>Гастрономические путешествия</vt:lpstr>
      <vt:lpstr>Больше идей для путешествий  на сайте  www.svoiludi.ru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важно, что на свете осталось не так много неизведанных стран, главное, что и самые известные места мы можем показать по-новому </dc:title>
  <dc:creator>Лущик Ксения</dc:creator>
  <cp:lastModifiedBy>1</cp:lastModifiedBy>
  <cp:revision>43</cp:revision>
  <dcterms:created xsi:type="dcterms:W3CDTF">2015-10-07T13:41:07Z</dcterms:created>
  <dcterms:modified xsi:type="dcterms:W3CDTF">2018-06-15T10:08:09Z</dcterms:modified>
</cp:coreProperties>
</file>